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Slide de Título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m 10" descr="Imagem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80034" y="490194"/>
            <a:ext cx="5133600" cy="513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o do Título"/>
          <p:cNvSpPr txBox="1"/>
          <p:nvPr>
            <p:ph type="title"/>
          </p:nvPr>
        </p:nvSpPr>
        <p:spPr>
          <a:xfrm>
            <a:off x="661181" y="1122362"/>
            <a:ext cx="6218723" cy="238760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17" name="Nível de Corpo Um…"/>
          <p:cNvSpPr txBox="1"/>
          <p:nvPr>
            <p:ph type="body" sz="quarter" idx="1"/>
          </p:nvPr>
        </p:nvSpPr>
        <p:spPr>
          <a:xfrm>
            <a:off x="661181" y="3602037"/>
            <a:ext cx="6218723" cy="16557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18" name="Imagem 8" descr="Imagem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36199" y="2274658"/>
            <a:ext cx="7772401" cy="4583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m 12" descr="Imagem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06532" y="1970202"/>
            <a:ext cx="4985469" cy="3856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m 6" descr="Imagem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m 8" descr="Imagem 8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tretch>
            <a:fillRect/>
          </a:stretch>
        </p:blipFill>
        <p:spPr>
          <a:xfrm>
            <a:off x="-2" y="0"/>
            <a:ext cx="12319281" cy="6929595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Retângulo 14"/>
          <p:cNvSpPr/>
          <p:nvPr/>
        </p:nvSpPr>
        <p:spPr>
          <a:xfrm>
            <a:off x="662609" y="1606510"/>
            <a:ext cx="2918792" cy="3866638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Nível de Corpo Um…"/>
          <p:cNvSpPr txBox="1"/>
          <p:nvPr>
            <p:ph type="body" sz="quarter" idx="1"/>
          </p:nvPr>
        </p:nvSpPr>
        <p:spPr>
          <a:xfrm>
            <a:off x="1009254" y="2817495"/>
            <a:ext cx="2246646" cy="243399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4" name="Texto do Título"/>
          <p:cNvSpPr txBox="1"/>
          <p:nvPr>
            <p:ph type="title"/>
          </p:nvPr>
        </p:nvSpPr>
        <p:spPr>
          <a:xfrm>
            <a:off x="838200" y="482414"/>
            <a:ext cx="8074688" cy="89496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35" name="Título 1"/>
          <p:cNvSpPr txBox="1"/>
          <p:nvPr/>
        </p:nvSpPr>
        <p:spPr>
          <a:xfrm>
            <a:off x="806250" y="1885893"/>
            <a:ext cx="2729431" cy="84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pic>
        <p:nvPicPr>
          <p:cNvPr id="136" name="Imagem 13" descr="Imagem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45759" y="597916"/>
            <a:ext cx="2689956" cy="3486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m 16" descr="Imagem 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9604" y="1415248"/>
            <a:ext cx="3048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Retângulo 21"/>
          <p:cNvSpPr/>
          <p:nvPr/>
        </p:nvSpPr>
        <p:spPr>
          <a:xfrm>
            <a:off x="3823820" y="1606510"/>
            <a:ext cx="2918792" cy="3866638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9" name="Espaço Reservado para Texto 2"/>
          <p:cNvSpPr/>
          <p:nvPr>
            <p:ph type="body" sz="quarter" idx="21"/>
          </p:nvPr>
        </p:nvSpPr>
        <p:spPr>
          <a:xfrm>
            <a:off x="4170467" y="2817495"/>
            <a:ext cx="2246645" cy="243399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0" name="Título 1"/>
          <p:cNvSpPr txBox="1"/>
          <p:nvPr/>
        </p:nvSpPr>
        <p:spPr>
          <a:xfrm>
            <a:off x="3967463" y="1885893"/>
            <a:ext cx="2729430" cy="84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pic>
        <p:nvPicPr>
          <p:cNvPr id="141" name="Imagem 30" descr="Imagem 3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30815" y="1415248"/>
            <a:ext cx="3048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Retângulo 31"/>
          <p:cNvSpPr/>
          <p:nvPr/>
        </p:nvSpPr>
        <p:spPr>
          <a:xfrm>
            <a:off x="7011158" y="1615219"/>
            <a:ext cx="2918792" cy="3866637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3" name="Espaço Reservado para Texto 2"/>
          <p:cNvSpPr/>
          <p:nvPr>
            <p:ph type="body" sz="quarter" idx="22"/>
          </p:nvPr>
        </p:nvSpPr>
        <p:spPr>
          <a:xfrm>
            <a:off x="7357804" y="2826203"/>
            <a:ext cx="2246645" cy="243399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4" name="Título 1"/>
          <p:cNvSpPr txBox="1"/>
          <p:nvPr/>
        </p:nvSpPr>
        <p:spPr>
          <a:xfrm>
            <a:off x="7154799" y="1894601"/>
            <a:ext cx="2729430" cy="84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pic>
        <p:nvPicPr>
          <p:cNvPr id="145" name="Imagem 34" descr="Imagem 3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18152" y="1423956"/>
            <a:ext cx="3048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m 35" descr="Imagem 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01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m com Legenda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xto do Título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do Título</a:t>
            </a:r>
          </a:p>
        </p:txBody>
      </p:sp>
      <p:sp>
        <p:nvSpPr>
          <p:cNvPr id="156" name="Espaço Reservado para Imagem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57" name="Nível de Corpo Um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m 20" descr="Imagem 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3793759" y="2843295"/>
            <a:ext cx="4114801" cy="2964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m 12" descr="Imagem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58050" y="282330"/>
            <a:ext cx="3377046" cy="3348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m 10" descr="Imagem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60372" y="1956604"/>
            <a:ext cx="7772401" cy="352481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Retângulo 13"/>
          <p:cNvSpPr/>
          <p:nvPr/>
        </p:nvSpPr>
        <p:spPr>
          <a:xfrm>
            <a:off x="678871" y="471054"/>
            <a:ext cx="5417129" cy="5514111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0" name="Imagem 15" descr="Imagem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5254" y="88900"/>
            <a:ext cx="501651" cy="8255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exto do Título"/>
          <p:cNvSpPr txBox="1"/>
          <p:nvPr>
            <p:ph type="title"/>
          </p:nvPr>
        </p:nvSpPr>
        <p:spPr>
          <a:xfrm>
            <a:off x="903297" y="814081"/>
            <a:ext cx="4998739" cy="4276119"/>
          </a:xfrm>
          <a:prstGeom prst="rect">
            <a:avLst/>
          </a:prstGeom>
        </p:spPr>
        <p:txBody>
          <a:bodyPr/>
          <a:lstStyle>
            <a:lvl1pPr>
              <a:defRPr b="0" sz="3600"/>
            </a:lvl1pPr>
          </a:lstStyle>
          <a:p>
            <a:pPr/>
            <a:r>
              <a:t>Texto do Título</a:t>
            </a:r>
          </a:p>
        </p:txBody>
      </p:sp>
      <p:sp>
        <p:nvSpPr>
          <p:cNvPr id="172" name="Nível de Corpo Um…"/>
          <p:cNvSpPr txBox="1"/>
          <p:nvPr>
            <p:ph type="body" sz="quarter" idx="1"/>
          </p:nvPr>
        </p:nvSpPr>
        <p:spPr>
          <a:xfrm>
            <a:off x="903297" y="5090200"/>
            <a:ext cx="4998739" cy="57680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173" name="Imagem 21" descr="Imagem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m 4" descr="Image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3405" y="-95578"/>
            <a:ext cx="12514893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m 7" descr="Imagem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etângulo 5"/>
          <p:cNvSpPr/>
          <p:nvPr/>
        </p:nvSpPr>
        <p:spPr>
          <a:xfrm rot="459985">
            <a:off x="5296816" y="455304"/>
            <a:ext cx="6170369" cy="5514111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Espaço Reservado para Data 1"/>
          <p:cNvSpPr txBox="1"/>
          <p:nvPr/>
        </p:nvSpPr>
        <p:spPr>
          <a:xfrm>
            <a:off x="1036319" y="65671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03/07/2023</a:t>
            </a:r>
          </a:p>
        </p:txBody>
      </p:sp>
      <p:sp>
        <p:nvSpPr>
          <p:cNvPr id="186" name="Espaço Reservado para Imagem 2"/>
          <p:cNvSpPr/>
          <p:nvPr>
            <p:ph type="pic" sz="half" idx="21"/>
          </p:nvPr>
        </p:nvSpPr>
        <p:spPr>
          <a:xfrm rot="459902">
            <a:off x="5469885" y="794074"/>
            <a:ext cx="5778644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187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8865" y="180990"/>
            <a:ext cx="609601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m 4" descr="Image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3405" y="-95578"/>
            <a:ext cx="12514893" cy="703962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Espaço Reservado para Imagem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198" name="Imagem 7" descr="Imagem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18" y="136523"/>
            <a:ext cx="11996562" cy="6721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02773" y="79352"/>
            <a:ext cx="2170762" cy="571544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Oval 9"/>
          <p:cNvSpPr/>
          <p:nvPr/>
        </p:nvSpPr>
        <p:spPr>
          <a:xfrm>
            <a:off x="1286083" y="1780308"/>
            <a:ext cx="2743204" cy="2743204"/>
          </a:xfrm>
          <a:prstGeom prst="ellipse">
            <a:avLst/>
          </a:prstGeom>
          <a:solidFill>
            <a:srgbClr val="F0619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0" name="Oval 10"/>
          <p:cNvSpPr/>
          <p:nvPr/>
        </p:nvSpPr>
        <p:spPr>
          <a:xfrm>
            <a:off x="4724398" y="1819649"/>
            <a:ext cx="2743203" cy="2743204"/>
          </a:xfrm>
          <a:prstGeom prst="ellipse">
            <a:avLst/>
          </a:prstGeom>
          <a:solidFill>
            <a:srgbClr val="F0619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1" name="Oval 12"/>
          <p:cNvSpPr/>
          <p:nvPr/>
        </p:nvSpPr>
        <p:spPr>
          <a:xfrm>
            <a:off x="8251487" y="1754185"/>
            <a:ext cx="2743203" cy="2743204"/>
          </a:xfrm>
          <a:prstGeom prst="ellipse">
            <a:avLst/>
          </a:prstGeom>
          <a:solidFill>
            <a:srgbClr val="F0619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2" name="Imagem 13" descr="Imagem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exto do Título"/>
          <p:cNvSpPr txBox="1"/>
          <p:nvPr>
            <p:ph type="title"/>
          </p:nvPr>
        </p:nvSpPr>
        <p:spPr>
          <a:xfrm>
            <a:off x="1062935" y="4426084"/>
            <a:ext cx="3189498" cy="889231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/>
            <a:r>
              <a:t>Texto do Título</a:t>
            </a:r>
          </a:p>
        </p:txBody>
      </p:sp>
      <p:sp>
        <p:nvSpPr>
          <p:cNvPr id="214" name="Nível de Corpo Um…"/>
          <p:cNvSpPr txBox="1"/>
          <p:nvPr>
            <p:ph type="body" sz="quarter" idx="1"/>
          </p:nvPr>
        </p:nvSpPr>
        <p:spPr>
          <a:xfrm>
            <a:off x="1062935" y="5358062"/>
            <a:ext cx="3189498" cy="51092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1pPr>
            <a:lvl2pPr marL="0" indent="45720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2pPr>
            <a:lvl3pPr marL="0" indent="91440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3pPr>
            <a:lvl4pPr marL="0" indent="137160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4pPr>
            <a:lvl5pPr marL="0" indent="182880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5" name="Título 1"/>
          <p:cNvSpPr txBox="1"/>
          <p:nvPr/>
        </p:nvSpPr>
        <p:spPr>
          <a:xfrm>
            <a:off x="4635744" y="4426084"/>
            <a:ext cx="3098058" cy="889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sp>
        <p:nvSpPr>
          <p:cNvPr id="216" name="Espaço Reservado para Texto 3"/>
          <p:cNvSpPr/>
          <p:nvPr>
            <p:ph type="body" sz="quarter" idx="21"/>
          </p:nvPr>
        </p:nvSpPr>
        <p:spPr>
          <a:xfrm>
            <a:off x="4590024" y="5358062"/>
            <a:ext cx="3189499" cy="510926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17" name="Título 1"/>
          <p:cNvSpPr txBox="1"/>
          <p:nvPr/>
        </p:nvSpPr>
        <p:spPr>
          <a:xfrm>
            <a:off x="8162831" y="4426084"/>
            <a:ext cx="3098059" cy="889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sp>
        <p:nvSpPr>
          <p:cNvPr id="218" name="Espaço Reservado para Texto 3"/>
          <p:cNvSpPr/>
          <p:nvPr>
            <p:ph type="body" sz="quarter" idx="22"/>
          </p:nvPr>
        </p:nvSpPr>
        <p:spPr>
          <a:xfrm>
            <a:off x="8117112" y="5358062"/>
            <a:ext cx="3189499" cy="510926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1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7308" y="1186489"/>
            <a:ext cx="10375819" cy="4484224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Texto do Título"/>
          <p:cNvSpPr txBox="1"/>
          <p:nvPr>
            <p:ph type="title"/>
          </p:nvPr>
        </p:nvSpPr>
        <p:spPr>
          <a:xfrm>
            <a:off x="1919471" y="1036946"/>
            <a:ext cx="8811492" cy="260702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229" name="Nível de Corpo Um…"/>
          <p:cNvSpPr txBox="1"/>
          <p:nvPr>
            <p:ph type="body" sz="quarter" idx="1"/>
          </p:nvPr>
        </p:nvSpPr>
        <p:spPr>
          <a:xfrm>
            <a:off x="1801091" y="4020854"/>
            <a:ext cx="8929872" cy="101137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230" name="Imagem 11" descr="Imagem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Em Branco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01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01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29" name="Nível de Corpo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0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Imagem 7" descr="Imagem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1107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magem 9" descr="Imagem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3728" y="553265"/>
            <a:ext cx="6863221" cy="5751468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exto do Título"/>
          <p:cNvSpPr txBox="1"/>
          <p:nvPr>
            <p:ph type="title"/>
          </p:nvPr>
        </p:nvSpPr>
        <p:spPr>
          <a:xfrm>
            <a:off x="3019828" y="1186489"/>
            <a:ext cx="5811020" cy="260702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41" name="Nível de Corpo Um…"/>
          <p:cNvSpPr txBox="1"/>
          <p:nvPr>
            <p:ph type="body" sz="quarter" idx="1"/>
          </p:nvPr>
        </p:nvSpPr>
        <p:spPr>
          <a:xfrm>
            <a:off x="3019828" y="4020854"/>
            <a:ext cx="5811020" cy="10113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42" name="Imagem 6" descr="Imagem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18" y="136523"/>
            <a:ext cx="11996562" cy="6721476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53" name="Nível de Corpo Um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  <a:lvl2pPr>
              <a:defRPr>
                <a:latin typeface="+mj-lt"/>
                <a:ea typeface="+mj-ea"/>
                <a:cs typeface="+mj-cs"/>
                <a:sym typeface="Calibri"/>
              </a:defRPr>
            </a:lvl2pPr>
            <a:lvl3pPr>
              <a:defRPr>
                <a:latin typeface="+mj-lt"/>
                <a:ea typeface="+mj-ea"/>
                <a:cs typeface="+mj-cs"/>
                <a:sym typeface="Calibri"/>
              </a:defRPr>
            </a:lvl3pPr>
            <a:lvl4pPr>
              <a:defRPr>
                <a:latin typeface="+mj-lt"/>
                <a:ea typeface="+mj-ea"/>
                <a:cs typeface="+mj-cs"/>
                <a:sym typeface="Calibri"/>
              </a:defRPr>
            </a:lvl4pPr>
            <a:lvl5pPr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54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02773" y="79352"/>
            <a:ext cx="2170762" cy="571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m 10" descr="Imagem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m 12" descr="Imagem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1446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Imagem 6" descr="Image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-197286"/>
            <a:ext cx="10811703" cy="7252571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o do Título"/>
          <p:cNvSpPr txBox="1"/>
          <p:nvPr>
            <p:ph type="title"/>
          </p:nvPr>
        </p:nvSpPr>
        <p:spPr>
          <a:xfrm>
            <a:off x="1422480" y="626301"/>
            <a:ext cx="9450113" cy="180342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67" name="Nível de Corpo Um…"/>
          <p:cNvSpPr txBox="1"/>
          <p:nvPr>
            <p:ph type="body" sz="half" idx="1"/>
          </p:nvPr>
        </p:nvSpPr>
        <p:spPr>
          <a:xfrm>
            <a:off x="1399610" y="2429723"/>
            <a:ext cx="9472983" cy="33967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68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m 12" descr="Imagem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1446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Imagem 6" descr="Image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-197286"/>
            <a:ext cx="10811703" cy="725257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Texto do Título"/>
          <p:cNvSpPr txBox="1"/>
          <p:nvPr>
            <p:ph type="title"/>
          </p:nvPr>
        </p:nvSpPr>
        <p:spPr>
          <a:xfrm>
            <a:off x="1399610" y="2843408"/>
            <a:ext cx="5765278" cy="1803424"/>
          </a:xfrm>
          <a:prstGeom prst="rect">
            <a:avLst/>
          </a:prstGeom>
        </p:spPr>
        <p:txBody>
          <a:bodyPr/>
          <a:lstStyle>
            <a:lvl1pPr>
              <a:defRPr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Texto do Título</a:t>
            </a:r>
          </a:p>
        </p:txBody>
      </p:sp>
      <p:pic>
        <p:nvPicPr>
          <p:cNvPr id="80" name="Imagem 9" descr="Imagem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8200" y="1776137"/>
            <a:ext cx="3414301" cy="87006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ítulo 1"/>
          <p:cNvSpPr txBox="1"/>
          <p:nvPr/>
        </p:nvSpPr>
        <p:spPr>
          <a:xfrm>
            <a:off x="1031971" y="1866875"/>
            <a:ext cx="2960910" cy="700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3600"/>
            </a:lvl1pPr>
          </a:lstStyle>
          <a:p>
            <a:pPr/>
            <a:r>
              <a:t>Parte 1</a:t>
            </a:r>
          </a:p>
        </p:txBody>
      </p:sp>
      <p:sp>
        <p:nvSpPr>
          <p:cNvPr id="82" name="Nível de Corpo Um…"/>
          <p:cNvSpPr txBox="1"/>
          <p:nvPr>
            <p:ph type="body" sz="quarter" idx="1"/>
          </p:nvPr>
        </p:nvSpPr>
        <p:spPr>
          <a:xfrm>
            <a:off x="1399610" y="4646831"/>
            <a:ext cx="5811019" cy="10113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83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Imagem 12" descr="Imagem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1446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Imagem 6" descr="Image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-197286"/>
            <a:ext cx="10811703" cy="725257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Texto do Título"/>
          <p:cNvSpPr txBox="1"/>
          <p:nvPr>
            <p:ph type="title"/>
          </p:nvPr>
        </p:nvSpPr>
        <p:spPr>
          <a:xfrm>
            <a:off x="1399610" y="2843408"/>
            <a:ext cx="5765278" cy="1803424"/>
          </a:xfrm>
          <a:prstGeom prst="rect">
            <a:avLst/>
          </a:prstGeom>
        </p:spPr>
        <p:txBody>
          <a:bodyPr/>
          <a:lstStyle>
            <a:lvl1pPr>
              <a:defRPr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95" name="Nível de Corpo Um…"/>
          <p:cNvSpPr txBox="1"/>
          <p:nvPr>
            <p:ph type="body" sz="quarter" idx="1"/>
          </p:nvPr>
        </p:nvSpPr>
        <p:spPr>
          <a:xfrm>
            <a:off x="1399610" y="4646831"/>
            <a:ext cx="5811019" cy="10113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96" name="Imagem 8" descr="Imagem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4064" y="1758343"/>
            <a:ext cx="3928517" cy="94728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Título 1"/>
          <p:cNvSpPr txBox="1"/>
          <p:nvPr/>
        </p:nvSpPr>
        <p:spPr>
          <a:xfrm>
            <a:off x="1031971" y="1866875"/>
            <a:ext cx="2960910" cy="700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3600"/>
            </a:lvl1pPr>
          </a:lstStyle>
          <a:p>
            <a:pPr/>
            <a:r>
              <a:t>Parte 1</a:t>
            </a:r>
          </a:p>
        </p:txBody>
      </p:sp>
      <p:pic>
        <p:nvPicPr>
          <p:cNvPr id="98" name="Imagem 14" descr="Imagem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Imagem com Legenda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ível de Corpo Um…"/>
          <p:cNvSpPr txBox="1"/>
          <p:nvPr>
            <p:ph type="body" sz="half" idx="1"/>
          </p:nvPr>
        </p:nvSpPr>
        <p:spPr>
          <a:xfrm>
            <a:off x="1399610" y="2429723"/>
            <a:ext cx="9472983" cy="33967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08" name="Texto do Título"/>
          <p:cNvSpPr txBox="1"/>
          <p:nvPr>
            <p:ph type="title"/>
          </p:nvPr>
        </p:nvSpPr>
        <p:spPr>
          <a:xfrm>
            <a:off x="1422480" y="626301"/>
            <a:ext cx="4968272" cy="180342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pic>
        <p:nvPicPr>
          <p:cNvPr id="109" name="Imagem 2" descr="Imagem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9284" y="136525"/>
            <a:ext cx="1397001" cy="153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Imagem 10" descr="Imagem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Imagem com Legenda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m 2" descr="Imagem 2"/>
          <p:cNvPicPr>
            <a:picLocks noChangeAspect="1"/>
          </p:cNvPicPr>
          <p:nvPr/>
        </p:nvPicPr>
        <p:blipFill>
          <a:blip r:embed="rId3">
            <a:alphaModFix amt="35000"/>
            <a:extLst/>
          </a:blip>
          <a:stretch>
            <a:fillRect/>
          </a:stretch>
        </p:blipFill>
        <p:spPr>
          <a:xfrm>
            <a:off x="0" y="0"/>
            <a:ext cx="12542272" cy="705502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ível de Corpo Um…"/>
          <p:cNvSpPr txBox="1"/>
          <p:nvPr>
            <p:ph type="body" sz="half" idx="1"/>
          </p:nvPr>
        </p:nvSpPr>
        <p:spPr>
          <a:xfrm>
            <a:off x="1399610" y="2429723"/>
            <a:ext cx="9472983" cy="33967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21" name="Texto do Título"/>
          <p:cNvSpPr txBox="1"/>
          <p:nvPr>
            <p:ph type="title"/>
          </p:nvPr>
        </p:nvSpPr>
        <p:spPr>
          <a:xfrm>
            <a:off x="1422480" y="626301"/>
            <a:ext cx="9450113" cy="180342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pic>
        <p:nvPicPr>
          <p:cNvPr id="122" name="Imagem 10" descr="Imagem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4979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m 7" descr="Imagem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979" y="136525"/>
            <a:ext cx="11530041" cy="658495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o do Título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5" name="Nível de Corpo Um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6" name="Imagem 6" descr="Imagem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01"/>
          <p:cNvSpPr txBox="1"/>
          <p:nvPr>
            <p:ph type="sldNum" sz="quarter" idx="2"/>
          </p:nvPr>
        </p:nvSpPr>
        <p:spPr>
          <a:xfrm>
            <a:off x="8610600" y="6356350"/>
            <a:ext cx="335866" cy="3330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621791">
              <a:defRPr sz="4080">
                <a:latin typeface="+mn-lt"/>
                <a:ea typeface="+mn-ea"/>
                <a:cs typeface="+mn-cs"/>
                <a:sym typeface="Helvetica"/>
              </a:defRPr>
            </a:pPr>
            <a:r>
              <a:t>Bem-vindos ao </a:t>
            </a:r>
            <a:br/>
            <a:r>
              <a:t>HackaTruck MakerSpace!</a:t>
            </a:r>
            <a:br/>
          </a:p>
        </p:txBody>
      </p:sp>
      <p:sp>
        <p:nvSpPr>
          <p:cNvPr id="257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 curso, o caminhão e tudo mais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4564;p5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/>
            <a:r>
              <a:t>Vamos aos Macs </a:t>
            </a:r>
          </a:p>
        </p:txBody>
      </p:sp>
      <p:sp>
        <p:nvSpPr>
          <p:cNvPr id="260" name="Google Shape;4565;p5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Armario</a:t>
            </a:r>
          </a:p>
        </p:txBody>
      </p:sp>
      <p:pic>
        <p:nvPicPr>
          <p:cNvPr id="261" name="Imagem 4" descr="Imagem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26028">
            <a:off x="5203603" y="6145718"/>
            <a:ext cx="1784792" cy="608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ítulo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Armário</a:t>
            </a:r>
          </a:p>
        </p:txBody>
      </p:sp>
      <p:graphicFrame>
        <p:nvGraphicFramePr>
          <p:cNvPr id="264" name="Tabela 2"/>
          <p:cNvGraphicFramePr/>
          <p:nvPr/>
        </p:nvGraphicFramePr>
        <p:xfrm>
          <a:off x="4750064" y="895349"/>
          <a:ext cx="2704572" cy="508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691871"/>
              </a:tblGrid>
              <a:tr h="1266825">
                <a:tc>
                  <a:txBody>
                    <a:bodyPr/>
                    <a:lstStyle/>
                    <a:p>
                      <a:pPr/>
                      <a:r>
                        <a:rPr>
                          <a:solidFill>
                            <a:srgbClr val="E9F3FF"/>
                          </a:solidFill>
                        </a:rPr>
                        <a:t>Máquinas
1 - 9</a:t>
                      </a:r>
                    </a:p>
                  </a:txBody>
                  <a:tcPr marL="0" marR="0" marT="0" marB="0" anchor="t" anchorCtr="0" horzOverflow="overflow">
                    <a:lnB w="12700">
                      <a:solidFill>
                        <a:srgbClr val="D1694E"/>
                      </a:solidFill>
                    </a:lnB>
                    <a:solidFill>
                      <a:srgbClr val="3569BD"/>
                    </a:solidFill>
                  </a:tcPr>
                </a:tc>
              </a:tr>
              <a:tr h="1266825">
                <a:tc>
                  <a:txBody>
                    <a:bodyPr/>
                    <a:lstStyle/>
                    <a:p>
                      <a:pPr/>
                      <a:r>
                        <a:t>Máquinas
10 - 18</a:t>
                      </a: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D1694E"/>
                      </a:solidFill>
                    </a:lnL>
                    <a:lnR w="12700">
                      <a:solidFill>
                        <a:srgbClr val="D1694E"/>
                      </a:solidFill>
                    </a:lnR>
                    <a:lnT w="12700">
                      <a:solidFill>
                        <a:srgbClr val="D1694E"/>
                      </a:solidFill>
                    </a:lnT>
                    <a:lnB w="12700">
                      <a:solidFill>
                        <a:srgbClr val="D1694E"/>
                      </a:solidFill>
                    </a:lnB>
                    <a:solidFill>
                      <a:srgbClr val="FEC75E"/>
                    </a:solidFill>
                  </a:tcPr>
                </a:tc>
              </a:tr>
              <a:tr h="1266825">
                <a:tc>
                  <a:txBody>
                    <a:bodyPr/>
                    <a:lstStyle/>
                    <a:p>
                      <a:pPr/>
                      <a:r>
                        <a:rPr>
                          <a:solidFill>
                            <a:srgbClr val="E9F3FF"/>
                          </a:solidFill>
                        </a:rPr>
                        <a:t>Máquinas
19 - 26</a:t>
                      </a:r>
                    </a:p>
                  </a:txBody>
                  <a:tcPr marL="0" marR="0" marT="0" marB="0" anchor="t" anchorCtr="0" horzOverflow="overflow">
                    <a:lnT w="12700">
                      <a:solidFill>
                        <a:srgbClr val="D1694E"/>
                      </a:solidFill>
                    </a:lnT>
                    <a:solidFill>
                      <a:srgbClr val="ED194F"/>
                    </a:solidFill>
                  </a:tcPr>
                </a:tc>
              </a:tr>
              <a:tr h="1266825">
                <a:tc>
                  <a:txBody>
                    <a:bodyPr/>
                    <a:lstStyle/>
                    <a:p>
                      <a:pPr/>
                      <a:r>
                        <a:t>Máquinas
27-28 + 2 Bkps</a:t>
                      </a:r>
                    </a:p>
                  </a:txBody>
                  <a:tcPr marL="0" marR="0" marT="0" marB="0" anchor="t" anchorCtr="0" horzOverflow="overflow">
                    <a:solidFill>
                      <a:srgbClr val="42A46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ítulo 2"/>
          <p:cNvSpPr txBox="1"/>
          <p:nvPr>
            <p:ph type="title"/>
          </p:nvPr>
        </p:nvSpPr>
        <p:spPr>
          <a:xfrm>
            <a:off x="1370943" y="253768"/>
            <a:ext cx="9450114" cy="1803423"/>
          </a:xfrm>
          <a:prstGeom prst="rect">
            <a:avLst/>
          </a:prstGeom>
        </p:spPr>
        <p:txBody>
          <a:bodyPr/>
          <a:lstStyle/>
          <a:p>
            <a:pPr/>
            <a:r>
              <a:t>Informações</a:t>
            </a:r>
          </a:p>
        </p:txBody>
      </p:sp>
      <p:sp>
        <p:nvSpPr>
          <p:cNvPr id="267" name="Google Shape;4449;p49"/>
          <p:cNvSpPr txBox="1"/>
          <p:nvPr/>
        </p:nvSpPr>
        <p:spPr>
          <a:xfrm>
            <a:off x="1361874" y="1782928"/>
            <a:ext cx="10179841" cy="418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Sempre utilizar a mesma prateleira que pegou para devolver</a:t>
            </a: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Sempre conferir fonte e cabo</a:t>
            </a: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Sempre utilizar o mesmo kit (Número lista de chamada)</a:t>
            </a: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Reportar qualquer problema</a:t>
            </a: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</a:p>
          <a:p>
            <a:pPr>
              <a:defRPr sz="2600">
                <a:solidFill>
                  <a:srgbClr val="2B2B2B"/>
                </a:solidFill>
                <a:latin typeface="Mulish"/>
                <a:ea typeface="Mulish"/>
                <a:cs typeface="Mulish"/>
                <a:sym typeface="Mulish"/>
              </a:defRPr>
            </a:pPr>
            <a:r>
              <a:t>Fazer Backups Diários (Drive/Git/Pen Drive)</a:t>
            </a:r>
          </a:p>
          <a:p>
            <a:pPr>
              <a:defRPr sz="2600">
                <a:solidFill>
                  <a:srgbClr val="2B2B2B"/>
                </a:solidFill>
                <a:latin typeface="Mulish"/>
                <a:ea typeface="Mulish"/>
                <a:cs typeface="Mulish"/>
                <a:sym typeface="Mulish"/>
              </a:defRPr>
            </a:pPr>
            <a:r>
              <a:t>Solicitar adaptadores USB - C se necessário</a:t>
            </a:r>
          </a:p>
          <a:p>
            <a:pPr>
              <a:defRPr sz="2600">
                <a:solidFill>
                  <a:srgbClr val="2B2B2B"/>
                </a:solidFill>
                <a:latin typeface="Mulish"/>
                <a:ea typeface="Mulish"/>
                <a:cs typeface="Mulish"/>
                <a:sym typeface="Mulish"/>
              </a:defRPr>
            </a:pPr>
          </a:p>
          <a:p>
            <a:pPr>
              <a:defRPr sz="2600">
                <a:solidFill>
                  <a:srgbClr val="2B2B2B"/>
                </a:solidFill>
                <a:latin typeface="Mulish"/>
                <a:ea typeface="Mulish"/>
                <a:cs typeface="Mulish"/>
                <a:sym typeface="Mulish"/>
              </a:defRPr>
            </a:pPr>
          </a:p>
          <a:p>
            <a:pPr>
              <a:defRPr sz="2600">
                <a:solidFill>
                  <a:srgbClr val="FF0039"/>
                </a:solidFill>
                <a:latin typeface="Mulish"/>
                <a:ea typeface="Mulish"/>
                <a:cs typeface="Mulish"/>
                <a:sym typeface="Mulish"/>
              </a:defRPr>
            </a:pPr>
            <a:r>
              <a:t>NÃO </a:t>
            </a:r>
            <a:r>
              <a:rPr>
                <a:solidFill>
                  <a:srgbClr val="000000"/>
                </a:solidFill>
              </a:rPr>
              <a:t>desligar as máquinas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ítulo 2"/>
          <p:cNvSpPr txBox="1"/>
          <p:nvPr>
            <p:ph type="title"/>
          </p:nvPr>
        </p:nvSpPr>
        <p:spPr>
          <a:xfrm>
            <a:off x="1370943" y="49392"/>
            <a:ext cx="9450114" cy="1803423"/>
          </a:xfrm>
          <a:prstGeom prst="rect">
            <a:avLst/>
          </a:prstGeom>
        </p:spPr>
        <p:txBody>
          <a:bodyPr/>
          <a:lstStyle/>
          <a:p>
            <a:pPr/>
            <a:r>
              <a:t>Acessos</a:t>
            </a:r>
          </a:p>
        </p:txBody>
      </p:sp>
      <p:sp>
        <p:nvSpPr>
          <p:cNvPr id="270" name="Google Shape;4449;p49"/>
          <p:cNvSpPr txBox="1"/>
          <p:nvPr/>
        </p:nvSpPr>
        <p:spPr>
          <a:xfrm>
            <a:off x="1154131" y="1331504"/>
            <a:ext cx="10179841" cy="103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Usuario Student</a:t>
            </a: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Senha ibmtruck</a:t>
            </a:r>
          </a:p>
        </p:txBody>
      </p:sp>
      <p:sp>
        <p:nvSpPr>
          <p:cNvPr id="271" name="Título 2"/>
          <p:cNvSpPr txBox="1"/>
          <p:nvPr/>
        </p:nvSpPr>
        <p:spPr>
          <a:xfrm>
            <a:off x="959999" y="2400195"/>
            <a:ext cx="10272002" cy="76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25400" dir="5400000">
              <a:srgbClr val="2C3A56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>
            <a:lvl1pPr algn="ctr" defTabSz="630936">
              <a:lnSpc>
                <a:spcPct val="90000"/>
              </a:lnSpc>
              <a:defRPr b="1" sz="4140"/>
            </a:lvl1pPr>
          </a:lstStyle>
          <a:p>
            <a:pPr/>
            <a:r>
              <a:t>WiFi</a:t>
            </a:r>
          </a:p>
        </p:txBody>
      </p:sp>
      <p:sp>
        <p:nvSpPr>
          <p:cNvPr id="272" name="Google Shape;4449;p49"/>
          <p:cNvSpPr txBox="1"/>
          <p:nvPr/>
        </p:nvSpPr>
        <p:spPr>
          <a:xfrm>
            <a:off x="1154131" y="3201285"/>
            <a:ext cx="10179841" cy="142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Macs - HackaTruck - Senha interna - Já deve estar conectado.</a:t>
            </a: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Dispositivos pessoais - HackaTruckVisitantes - Sem senha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/>
          <p:nvPr>
            <p:ph type="title"/>
          </p:nvPr>
        </p:nvSpPr>
        <p:spPr>
          <a:xfrm>
            <a:off x="1134613" y="46151"/>
            <a:ext cx="9450113" cy="180342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Playgrounds</a:t>
            </a:r>
          </a:p>
        </p:txBody>
      </p:sp>
      <p:sp>
        <p:nvSpPr>
          <p:cNvPr id="275" name="Google Shape;5332;p63"/>
          <p:cNvSpPr/>
          <p:nvPr/>
        </p:nvSpPr>
        <p:spPr>
          <a:xfrm>
            <a:off x="10240984" y="4982813"/>
            <a:ext cx="941602" cy="941601"/>
          </a:xfrm>
          <a:prstGeom prst="ellipse">
            <a:avLst/>
          </a:prstGeom>
          <a:solidFill>
            <a:srgbClr val="FFFEF5"/>
          </a:solidFill>
          <a:ln w="152400">
            <a:solidFill>
              <a:srgbClr val="FFFEF5"/>
            </a:solidFill>
          </a:ln>
          <a:effectLst>
            <a:outerShdw sx="100000" sy="100000" kx="0" ky="0" algn="b" rotWithShape="0" blurRad="76200" dist="25400" dir="5400000">
              <a:srgbClr val="2C3A56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76" name="Google Shape;5347;p63"/>
          <p:cNvSpPr/>
          <p:nvPr/>
        </p:nvSpPr>
        <p:spPr>
          <a:xfrm>
            <a:off x="10240917" y="4981088"/>
            <a:ext cx="941601" cy="941601"/>
          </a:xfrm>
          <a:prstGeom prst="ellipse">
            <a:avLst/>
          </a:prstGeom>
          <a:solidFill>
            <a:srgbClr val="E8F3FF"/>
          </a:solidFill>
          <a:ln w="12700">
            <a:solidFill>
              <a:srgbClr val="2C3A56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77" name="Google Shape;5348;p63"/>
          <p:cNvSpPr/>
          <p:nvPr/>
        </p:nvSpPr>
        <p:spPr>
          <a:xfrm>
            <a:off x="10701141" y="4974328"/>
            <a:ext cx="474682" cy="94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" y="0"/>
                </a:moveTo>
                <a:cubicBezTo>
                  <a:pt x="12008" y="0"/>
                  <a:pt x="21600" y="4835"/>
                  <a:pt x="21600" y="10800"/>
                </a:cubicBezTo>
                <a:cubicBezTo>
                  <a:pt x="21600" y="16765"/>
                  <a:pt x="12008" y="21600"/>
                  <a:pt x="177" y="216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FFFA1C"/>
          </a:solidFill>
          <a:ln w="12700">
            <a:solidFill>
              <a:srgbClr val="2C3A56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291" name="Google Shape;5407;p63"/>
          <p:cNvGrpSpPr/>
          <p:nvPr/>
        </p:nvGrpSpPr>
        <p:grpSpPr>
          <a:xfrm>
            <a:off x="10002192" y="4659336"/>
            <a:ext cx="1412253" cy="573965"/>
            <a:chOff x="0" y="0"/>
            <a:chExt cx="1412251" cy="573963"/>
          </a:xfrm>
        </p:grpSpPr>
        <p:sp>
          <p:nvSpPr>
            <p:cNvPr id="278" name="Google Shape;5408;p63"/>
            <p:cNvSpPr/>
            <p:nvPr/>
          </p:nvSpPr>
          <p:spPr>
            <a:xfrm rot="1323486">
              <a:off x="244264" y="318981"/>
              <a:ext cx="103279" cy="77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84" y="0"/>
                  </a:moveTo>
                  <a:lnTo>
                    <a:pt x="0" y="13645"/>
                  </a:lnTo>
                  <a:lnTo>
                    <a:pt x="18216" y="21600"/>
                  </a:lnTo>
                  <a:lnTo>
                    <a:pt x="21600" y="7955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2C3A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9" name="Google Shape;5409;p63"/>
            <p:cNvSpPr/>
            <p:nvPr/>
          </p:nvSpPr>
          <p:spPr>
            <a:xfrm rot="1323486">
              <a:off x="70549" y="107683"/>
              <a:ext cx="277763" cy="429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8" h="21600" fill="norm" stroke="1" extrusionOk="0">
                  <a:moveTo>
                    <a:pt x="15635" y="0"/>
                  </a:moveTo>
                  <a:cubicBezTo>
                    <a:pt x="8816" y="0"/>
                    <a:pt x="2495" y="3138"/>
                    <a:pt x="571" y="8044"/>
                  </a:cubicBezTo>
                  <a:cubicBezTo>
                    <a:pt x="-1742" y="13953"/>
                    <a:pt x="3181" y="19974"/>
                    <a:pt x="11452" y="21600"/>
                  </a:cubicBezTo>
                  <a:lnTo>
                    <a:pt x="19858" y="406"/>
                  </a:lnTo>
                  <a:cubicBezTo>
                    <a:pt x="18459" y="132"/>
                    <a:pt x="17034" y="0"/>
                    <a:pt x="15635" y="0"/>
                  </a:cubicBezTo>
                  <a:close/>
                </a:path>
              </a:pathLst>
            </a:custGeom>
            <a:solidFill>
              <a:srgbClr val="FFFA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0" name="Google Shape;5410;p63"/>
            <p:cNvSpPr/>
            <p:nvPr/>
          </p:nvSpPr>
          <p:spPr>
            <a:xfrm rot="1323486">
              <a:off x="55612" y="200859"/>
              <a:ext cx="107120" cy="60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1" h="21600" fill="norm" stroke="1" extrusionOk="0">
                  <a:moveTo>
                    <a:pt x="4164" y="0"/>
                  </a:moveTo>
                  <a:cubicBezTo>
                    <a:pt x="2415" y="0"/>
                    <a:pt x="594" y="2073"/>
                    <a:pt x="230" y="5149"/>
                  </a:cubicBezTo>
                  <a:cubicBezTo>
                    <a:pt x="-535" y="8760"/>
                    <a:pt x="667" y="13107"/>
                    <a:pt x="2998" y="14578"/>
                  </a:cubicBezTo>
                  <a:lnTo>
                    <a:pt x="15565" y="20998"/>
                  </a:lnTo>
                  <a:cubicBezTo>
                    <a:pt x="15966" y="21399"/>
                    <a:pt x="16439" y="21600"/>
                    <a:pt x="16949" y="21600"/>
                  </a:cubicBezTo>
                  <a:cubicBezTo>
                    <a:pt x="17423" y="21600"/>
                    <a:pt x="17932" y="21399"/>
                    <a:pt x="18297" y="20998"/>
                  </a:cubicBezTo>
                  <a:cubicBezTo>
                    <a:pt x="19499" y="20329"/>
                    <a:pt x="20300" y="18123"/>
                    <a:pt x="20664" y="15983"/>
                  </a:cubicBezTo>
                  <a:cubicBezTo>
                    <a:pt x="21065" y="12372"/>
                    <a:pt x="19863" y="8025"/>
                    <a:pt x="17932" y="7356"/>
                  </a:cubicBezTo>
                  <a:lnTo>
                    <a:pt x="4965" y="134"/>
                  </a:lnTo>
                  <a:cubicBezTo>
                    <a:pt x="4710" y="0"/>
                    <a:pt x="4419" y="0"/>
                    <a:pt x="4164" y="0"/>
                  </a:cubicBezTo>
                  <a:close/>
                </a:path>
              </a:pathLst>
            </a:custGeom>
            <a:solidFill>
              <a:srgbClr val="FFFA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1" name="Google Shape;5411;p63"/>
            <p:cNvSpPr/>
            <p:nvPr/>
          </p:nvSpPr>
          <p:spPr>
            <a:xfrm rot="1323486">
              <a:off x="69272" y="277814"/>
              <a:ext cx="89483" cy="176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9" h="21600" fill="norm" stroke="1" extrusionOk="0">
                  <a:moveTo>
                    <a:pt x="68" y="0"/>
                  </a:moveTo>
                  <a:cubicBezTo>
                    <a:pt x="68" y="231"/>
                    <a:pt x="-2141" y="13647"/>
                    <a:pt x="18600" y="21600"/>
                  </a:cubicBezTo>
                  <a:lnTo>
                    <a:pt x="19459" y="20862"/>
                  </a:lnTo>
                  <a:cubicBezTo>
                    <a:pt x="-382" y="13416"/>
                    <a:pt x="1377" y="231"/>
                    <a:pt x="1377" y="231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2C3A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2" name="Google Shape;5412;p63"/>
            <p:cNvSpPr/>
            <p:nvPr/>
          </p:nvSpPr>
          <p:spPr>
            <a:xfrm rot="1323486">
              <a:off x="1068941" y="314493"/>
              <a:ext cx="89358" cy="1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77" y="0"/>
                  </a:moveTo>
                  <a:lnTo>
                    <a:pt x="0" y="16210"/>
                  </a:lnTo>
                  <a:lnTo>
                    <a:pt x="10777" y="21600"/>
                  </a:lnTo>
                  <a:lnTo>
                    <a:pt x="21600" y="5429"/>
                  </a:lnTo>
                  <a:lnTo>
                    <a:pt x="10777" y="0"/>
                  </a:lnTo>
                  <a:close/>
                </a:path>
              </a:pathLst>
            </a:custGeom>
            <a:solidFill>
              <a:srgbClr val="2C3A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3" name="Google Shape;5413;p63"/>
            <p:cNvSpPr/>
            <p:nvPr/>
          </p:nvSpPr>
          <p:spPr>
            <a:xfrm rot="1323486">
              <a:off x="958175" y="157921"/>
              <a:ext cx="405878" cy="335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6" h="21600" fill="norm" stroke="1" extrusionOk="0">
                  <a:moveTo>
                    <a:pt x="9221" y="0"/>
                  </a:moveTo>
                  <a:cubicBezTo>
                    <a:pt x="5607" y="0"/>
                    <a:pt x="2086" y="2360"/>
                    <a:pt x="0" y="6595"/>
                  </a:cubicBezTo>
                  <a:lnTo>
                    <a:pt x="18480" y="21600"/>
                  </a:lnTo>
                  <a:cubicBezTo>
                    <a:pt x="21600" y="14945"/>
                    <a:pt x="20082" y="6208"/>
                    <a:pt x="14968" y="2154"/>
                  </a:cubicBezTo>
                  <a:cubicBezTo>
                    <a:pt x="13171" y="690"/>
                    <a:pt x="11187" y="0"/>
                    <a:pt x="9221" y="0"/>
                  </a:cubicBezTo>
                  <a:close/>
                </a:path>
              </a:pathLst>
            </a:custGeom>
            <a:solidFill>
              <a:srgbClr val="FFFA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4" name="Google Shape;5414;p63"/>
            <p:cNvSpPr/>
            <p:nvPr/>
          </p:nvSpPr>
          <p:spPr>
            <a:xfrm rot="1323486">
              <a:off x="1265061" y="195541"/>
              <a:ext cx="75775" cy="10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6" h="21600" fill="norm" stroke="1" extrusionOk="0">
                  <a:moveTo>
                    <a:pt x="14968" y="0"/>
                  </a:moveTo>
                  <a:cubicBezTo>
                    <a:pt x="13064" y="0"/>
                    <a:pt x="11210" y="849"/>
                    <a:pt x="10057" y="2346"/>
                  </a:cubicBezTo>
                  <a:lnTo>
                    <a:pt x="936" y="15007"/>
                  </a:lnTo>
                  <a:cubicBezTo>
                    <a:pt x="-718" y="17151"/>
                    <a:pt x="-167" y="19780"/>
                    <a:pt x="2489" y="21115"/>
                  </a:cubicBezTo>
                  <a:cubicBezTo>
                    <a:pt x="3492" y="21357"/>
                    <a:pt x="4394" y="21600"/>
                    <a:pt x="5346" y="21600"/>
                  </a:cubicBezTo>
                  <a:cubicBezTo>
                    <a:pt x="6048" y="21600"/>
                    <a:pt x="6699" y="21479"/>
                    <a:pt x="7401" y="21115"/>
                  </a:cubicBezTo>
                  <a:cubicBezTo>
                    <a:pt x="8453" y="21115"/>
                    <a:pt x="9556" y="20225"/>
                    <a:pt x="10057" y="19335"/>
                  </a:cubicBezTo>
                  <a:lnTo>
                    <a:pt x="19278" y="6674"/>
                  </a:lnTo>
                  <a:cubicBezTo>
                    <a:pt x="20882" y="4530"/>
                    <a:pt x="20381" y="1901"/>
                    <a:pt x="17624" y="566"/>
                  </a:cubicBezTo>
                  <a:cubicBezTo>
                    <a:pt x="16772" y="162"/>
                    <a:pt x="15870" y="0"/>
                    <a:pt x="14968" y="0"/>
                  </a:cubicBezTo>
                  <a:close/>
                </a:path>
              </a:pathLst>
            </a:custGeom>
            <a:solidFill>
              <a:srgbClr val="FFFA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5" name="Google Shape;5415;p63"/>
            <p:cNvSpPr/>
            <p:nvPr/>
          </p:nvSpPr>
          <p:spPr>
            <a:xfrm rot="1323486">
              <a:off x="1264085" y="287105"/>
              <a:ext cx="66090" cy="18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4" h="21600" fill="norm" stroke="1" extrusionOk="0">
                  <a:moveTo>
                    <a:pt x="1024" y="0"/>
                  </a:moveTo>
                  <a:lnTo>
                    <a:pt x="0" y="697"/>
                  </a:lnTo>
                  <a:cubicBezTo>
                    <a:pt x="0" y="697"/>
                    <a:pt x="19598" y="8915"/>
                    <a:pt x="13593" y="21382"/>
                  </a:cubicBezTo>
                  <a:lnTo>
                    <a:pt x="15036" y="21600"/>
                  </a:lnTo>
                  <a:cubicBezTo>
                    <a:pt x="21600" y="8697"/>
                    <a:pt x="1536" y="240"/>
                    <a:pt x="1024" y="0"/>
                  </a:cubicBezTo>
                  <a:close/>
                </a:path>
              </a:pathLst>
            </a:custGeom>
            <a:solidFill>
              <a:srgbClr val="2C3A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6" name="Google Shape;5416;p63"/>
            <p:cNvSpPr/>
            <p:nvPr/>
          </p:nvSpPr>
          <p:spPr>
            <a:xfrm rot="1323486">
              <a:off x="1290768" y="227836"/>
              <a:ext cx="42516" cy="28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3" y="0"/>
                  </a:moveTo>
                  <a:lnTo>
                    <a:pt x="0" y="4577"/>
                  </a:lnTo>
                  <a:lnTo>
                    <a:pt x="17490" y="21600"/>
                  </a:lnTo>
                  <a:lnTo>
                    <a:pt x="21600" y="10728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2C3A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7" name="Google Shape;5417;p63"/>
            <p:cNvSpPr/>
            <p:nvPr/>
          </p:nvSpPr>
          <p:spPr>
            <a:xfrm rot="1323486">
              <a:off x="637668" y="113774"/>
              <a:ext cx="139775" cy="129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960" y="0"/>
                  </a:moveTo>
                  <a:lnTo>
                    <a:pt x="0" y="7419"/>
                  </a:lnTo>
                  <a:lnTo>
                    <a:pt x="5320" y="21600"/>
                  </a:lnTo>
                  <a:lnTo>
                    <a:pt x="21600" y="14181"/>
                  </a:lnTo>
                  <a:lnTo>
                    <a:pt x="15960" y="0"/>
                  </a:lnTo>
                  <a:close/>
                </a:path>
              </a:pathLst>
            </a:custGeom>
            <a:solidFill>
              <a:srgbClr val="FFFA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8" name="Google Shape;5418;p63"/>
            <p:cNvSpPr/>
            <p:nvPr/>
          </p:nvSpPr>
          <p:spPr>
            <a:xfrm rot="1323486">
              <a:off x="586184" y="39794"/>
              <a:ext cx="240748" cy="147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0" h="21600" fill="norm" stroke="1" extrusionOk="0">
                  <a:moveTo>
                    <a:pt x="17363" y="0"/>
                  </a:moveTo>
                  <a:cubicBezTo>
                    <a:pt x="16878" y="0"/>
                    <a:pt x="16393" y="192"/>
                    <a:pt x="15924" y="577"/>
                  </a:cubicBezTo>
                  <a:lnTo>
                    <a:pt x="2149" y="10360"/>
                  </a:lnTo>
                  <a:cubicBezTo>
                    <a:pt x="403" y="11542"/>
                    <a:pt x="-454" y="15087"/>
                    <a:pt x="241" y="18055"/>
                  </a:cubicBezTo>
                  <a:cubicBezTo>
                    <a:pt x="742" y="20226"/>
                    <a:pt x="2003" y="21600"/>
                    <a:pt x="3329" y="21600"/>
                  </a:cubicBezTo>
                  <a:cubicBezTo>
                    <a:pt x="3814" y="21600"/>
                    <a:pt x="4299" y="21408"/>
                    <a:pt x="4768" y="21023"/>
                  </a:cubicBezTo>
                  <a:lnTo>
                    <a:pt x="18527" y="11240"/>
                  </a:lnTo>
                  <a:cubicBezTo>
                    <a:pt x="20273" y="9756"/>
                    <a:pt x="21146" y="6513"/>
                    <a:pt x="20451" y="3545"/>
                  </a:cubicBezTo>
                  <a:cubicBezTo>
                    <a:pt x="19950" y="1374"/>
                    <a:pt x="18689" y="0"/>
                    <a:pt x="17363" y="0"/>
                  </a:cubicBezTo>
                  <a:close/>
                </a:path>
              </a:pathLst>
            </a:custGeom>
            <a:solidFill>
              <a:srgbClr val="2C3A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9" name="Google Shape;5419;p63"/>
            <p:cNvSpPr/>
            <p:nvPr/>
          </p:nvSpPr>
          <p:spPr>
            <a:xfrm rot="1323486">
              <a:off x="585432" y="68103"/>
              <a:ext cx="236312" cy="119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600" fill="norm" stroke="1" extrusionOk="0">
                  <a:moveTo>
                    <a:pt x="21243" y="0"/>
                  </a:moveTo>
                  <a:lnTo>
                    <a:pt x="0" y="18017"/>
                  </a:lnTo>
                  <a:cubicBezTo>
                    <a:pt x="662" y="20337"/>
                    <a:pt x="1851" y="21600"/>
                    <a:pt x="3074" y="21600"/>
                  </a:cubicBezTo>
                  <a:cubicBezTo>
                    <a:pt x="3583" y="21600"/>
                    <a:pt x="4109" y="21361"/>
                    <a:pt x="4585" y="20952"/>
                  </a:cubicBezTo>
                  <a:lnTo>
                    <a:pt x="19036" y="8804"/>
                  </a:lnTo>
                  <a:cubicBezTo>
                    <a:pt x="20870" y="7336"/>
                    <a:pt x="21600" y="3685"/>
                    <a:pt x="21243" y="0"/>
                  </a:cubicBezTo>
                  <a:close/>
                </a:path>
              </a:pathLst>
            </a:custGeom>
            <a:solidFill>
              <a:srgbClr val="FFFA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90" name="Google Shape;5420;p63"/>
            <p:cNvSpPr/>
            <p:nvPr/>
          </p:nvSpPr>
          <p:spPr>
            <a:xfrm rot="1323486">
              <a:off x="650705" y="131095"/>
              <a:ext cx="103279" cy="66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4420"/>
                  </a:lnTo>
                  <a:lnTo>
                    <a:pt x="208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C3A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pic>
        <p:nvPicPr>
          <p:cNvPr id="292" name="Captura de Tela 2023-02-28 às 12.06.03.png" descr="Captura de Tela 2023-02-28 às 12.06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9877" y="1483641"/>
            <a:ext cx="4952245" cy="4126870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Google Shape;5348;p63"/>
          <p:cNvSpPr/>
          <p:nvPr/>
        </p:nvSpPr>
        <p:spPr>
          <a:xfrm>
            <a:off x="10247748" y="4974328"/>
            <a:ext cx="467866" cy="94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23" y="0"/>
                </a:moveTo>
                <a:cubicBezTo>
                  <a:pt x="9592" y="0"/>
                  <a:pt x="0" y="4835"/>
                  <a:pt x="0" y="10800"/>
                </a:cubicBezTo>
                <a:cubicBezTo>
                  <a:pt x="0" y="16765"/>
                  <a:pt x="9592" y="21600"/>
                  <a:pt x="21423" y="21600"/>
                </a:cubicBezTo>
                <a:lnTo>
                  <a:pt x="21600" y="10800"/>
                </a:lnTo>
                <a:close/>
              </a:path>
            </a:pathLst>
          </a:custGeom>
          <a:solidFill>
            <a:srgbClr val="FFFA1C"/>
          </a:solidFill>
          <a:ln w="12700">
            <a:solidFill>
              <a:srgbClr val="2C3A56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4" name="Google Shape;5361;p63"/>
          <p:cNvSpPr/>
          <p:nvPr/>
        </p:nvSpPr>
        <p:spPr>
          <a:xfrm>
            <a:off x="10312585" y="5045928"/>
            <a:ext cx="798401" cy="798401"/>
          </a:xfrm>
          <a:prstGeom prst="ellipse">
            <a:avLst/>
          </a:prstGeom>
          <a:ln w="12700">
            <a:solidFill>
              <a:srgbClr val="ED194F"/>
            </a:solidFill>
            <a:prstDash val="dot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4448;p4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Conceitos Iniciais</a:t>
            </a:r>
          </a:p>
        </p:txBody>
      </p:sp>
      <p:sp>
        <p:nvSpPr>
          <p:cNvPr id="297" name="Familiarização com o Ambiente…"/>
          <p:cNvSpPr txBox="1"/>
          <p:nvPr/>
        </p:nvSpPr>
        <p:spPr>
          <a:xfrm>
            <a:off x="980206" y="2087156"/>
            <a:ext cx="5864299" cy="2168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Familiarização com o Ambiente</a:t>
            </a:r>
          </a:p>
          <a:p>
            <a:pPr>
              <a:defRPr b="1" sz="2000"/>
            </a:pPr>
          </a:p>
          <a:p>
            <a:pPr>
              <a:defRPr b="1" sz="2000"/>
            </a:pPr>
            <a:r>
              <a:t>Playgrounds Iniciais</a:t>
            </a:r>
          </a:p>
          <a:p>
            <a:pPr>
              <a:defRPr b="1" sz="2000"/>
            </a:pPr>
          </a:p>
          <a:p>
            <a:pPr>
              <a:defRPr b="1" sz="2000"/>
            </a:pPr>
            <a:r>
              <a:t>Comece a Programar</a:t>
            </a:r>
          </a:p>
          <a:p>
            <a:pPr>
              <a:defRPr b="1" sz="2000"/>
            </a:pPr>
          </a:p>
          <a:p>
            <a:pPr>
              <a:defRPr b="1" sz="2000"/>
            </a:pPr>
            <a:r>
              <a:t>Comece com Apps</a:t>
            </a:r>
          </a:p>
        </p:txBody>
      </p:sp>
      <p:pic>
        <p:nvPicPr>
          <p:cNvPr id="298" name="Captura de Tela 2023-02-28 às 12.13.42.png" descr="Captura de Tela 2023-02-28 às 12.13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7413" y="1241471"/>
            <a:ext cx="2860365" cy="1739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Captura de Tela 2023-02-28 às 12.14.32.png" descr="Captura de Tela 2023-02-28 às 12.14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8356" y="3323586"/>
            <a:ext cx="3378478" cy="2059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214;p31" descr="Google Shape;214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6617" y="1025206"/>
            <a:ext cx="1199134" cy="1199135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Google Shape;215;p31"/>
          <p:cNvSpPr txBox="1"/>
          <p:nvPr/>
        </p:nvSpPr>
        <p:spPr>
          <a:xfrm>
            <a:off x="2955749" y="1614429"/>
            <a:ext cx="7660001" cy="858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800"/>
            </a:lvl1pPr>
          </a:lstStyle>
          <a:p>
            <a:pPr/>
            <a:r>
              <a:t>  /hackatruck</a:t>
            </a:r>
          </a:p>
        </p:txBody>
      </p:sp>
      <p:pic>
        <p:nvPicPr>
          <p:cNvPr id="303" name="Google Shape;216;p31" descr="Google Shape;216;p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6615" y="2370843"/>
            <a:ext cx="1199135" cy="1183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Google Shape;217;p31" descr="Google Shape;217;p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6615" y="3530457"/>
            <a:ext cx="1343501" cy="1265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Google Shape;218;p31" descr="Google Shape;218;p3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6615" y="4963469"/>
            <a:ext cx="2151668" cy="872634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Google Shape;215;p31"/>
          <p:cNvSpPr txBox="1"/>
          <p:nvPr/>
        </p:nvSpPr>
        <p:spPr>
          <a:xfrm>
            <a:off x="3100115" y="2867055"/>
            <a:ext cx="7660002" cy="78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200"/>
            </a:lvl1pPr>
          </a:lstStyle>
          <a:p>
            <a:pPr/>
            <a:r>
              <a:t>@hackatruck_makerspace</a:t>
            </a:r>
          </a:p>
        </p:txBody>
      </p:sp>
      <p:sp>
        <p:nvSpPr>
          <p:cNvPr id="307" name="Google Shape;215;p31"/>
          <p:cNvSpPr txBox="1"/>
          <p:nvPr/>
        </p:nvSpPr>
        <p:spPr>
          <a:xfrm>
            <a:off x="3416730" y="4207055"/>
            <a:ext cx="7660002" cy="78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200"/>
            </a:lvl1pPr>
          </a:lstStyle>
          <a:p>
            <a:pPr/>
            <a:r>
              <a:t>HACKATRUCK MAKERSPACE</a:t>
            </a:r>
          </a:p>
        </p:txBody>
      </p:sp>
      <p:sp>
        <p:nvSpPr>
          <p:cNvPr id="308" name="Google Shape;215;p31"/>
          <p:cNvSpPr txBox="1"/>
          <p:nvPr/>
        </p:nvSpPr>
        <p:spPr>
          <a:xfrm>
            <a:off x="3908282" y="5367507"/>
            <a:ext cx="7660002" cy="78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200"/>
            </a:lvl1pPr>
          </a:lstStyle>
          <a:p>
            <a:pPr/>
            <a:r>
              <a:t>www.hackatruck.com.br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agem 9" descr="Imagem 9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570" y="963623"/>
            <a:ext cx="7978963" cy="4494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4979D1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